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102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14" r:id="rId11"/>
    <p:sldId id="396" r:id="rId12"/>
    <p:sldId id="315" r:id="rId13"/>
    <p:sldId id="316" r:id="rId14"/>
    <p:sldId id="317" r:id="rId15"/>
    <p:sldId id="318" r:id="rId16"/>
    <p:sldId id="319" r:id="rId17"/>
    <p:sldId id="395" r:id="rId18"/>
    <p:sldId id="320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6" r:id="rId31"/>
    <p:sldId id="337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97" r:id="rId43"/>
    <p:sldId id="398" r:id="rId44"/>
    <p:sldId id="399" r:id="rId45"/>
    <p:sldId id="351" r:id="rId46"/>
    <p:sldId id="352" r:id="rId47"/>
    <p:sldId id="353" r:id="rId48"/>
    <p:sldId id="354" r:id="rId49"/>
    <p:sldId id="355" r:id="rId50"/>
    <p:sldId id="356" r:id="rId51"/>
    <p:sldId id="400" r:id="rId52"/>
    <p:sldId id="357" r:id="rId53"/>
    <p:sldId id="401" r:id="rId54"/>
    <p:sldId id="402" r:id="rId55"/>
    <p:sldId id="403" r:id="rId56"/>
    <p:sldId id="404" r:id="rId57"/>
    <p:sldId id="405" r:id="rId58"/>
    <p:sldId id="406" r:id="rId59"/>
    <p:sldId id="362" r:id="rId60"/>
    <p:sldId id="360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364" r:id="rId69"/>
    <p:sldId id="365" r:id="rId70"/>
    <p:sldId id="414" r:id="rId71"/>
    <p:sldId id="415" r:id="rId72"/>
    <p:sldId id="416" r:id="rId73"/>
    <p:sldId id="370" r:id="rId74"/>
    <p:sldId id="423" r:id="rId75"/>
    <p:sldId id="417" r:id="rId76"/>
    <p:sldId id="418" r:id="rId77"/>
    <p:sldId id="419" r:id="rId78"/>
    <p:sldId id="367" r:id="rId79"/>
    <p:sldId id="420" r:id="rId80"/>
    <p:sldId id="421" r:id="rId81"/>
    <p:sldId id="424" r:id="rId82"/>
    <p:sldId id="425" r:id="rId83"/>
    <p:sldId id="426" r:id="rId84"/>
    <p:sldId id="427" r:id="rId85"/>
    <p:sldId id="428" r:id="rId86"/>
    <p:sldId id="371" r:id="rId87"/>
    <p:sldId id="372" r:id="rId88"/>
    <p:sldId id="373" r:id="rId89"/>
    <p:sldId id="374" r:id="rId90"/>
    <p:sldId id="376" r:id="rId91"/>
    <p:sldId id="379" r:id="rId92"/>
    <p:sldId id="380" r:id="rId93"/>
    <p:sldId id="381" r:id="rId94"/>
    <p:sldId id="383" r:id="rId95"/>
    <p:sldId id="382" r:id="rId96"/>
    <p:sldId id="384" r:id="rId97"/>
    <p:sldId id="385" r:id="rId98"/>
    <p:sldId id="386" r:id="rId99"/>
    <p:sldId id="387" r:id="rId100"/>
    <p:sldId id="308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60"/>
  </p:normalViewPr>
  <p:slideViewPr>
    <p:cSldViewPr>
      <p:cViewPr varScale="1">
        <p:scale>
          <a:sx n="63" d="100"/>
          <a:sy n="63" d="100"/>
        </p:scale>
        <p:origin x="760" y="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29.tiff"/><Relationship Id="rId4" Type="http://schemas.openxmlformats.org/officeDocument/2006/relationships/image" Target="../media/image8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emf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7.png"/><Relationship Id="rId7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71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17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77.emf"/><Relationship Id="rId7" Type="http://schemas.openxmlformats.org/officeDocument/2006/relationships/image" Target="../media/image230.png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8.png"/><Relationship Id="rId7" Type="http://schemas.openxmlformats.org/officeDocument/2006/relationships/image" Target="../media/image22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10.png"/><Relationship Id="rId10" Type="http://schemas.openxmlformats.org/officeDocument/2006/relationships/image" Target="../media/image228.png"/><Relationship Id="rId4" Type="http://schemas.openxmlformats.org/officeDocument/2006/relationships/image" Target="../media/image29.tiff"/><Relationship Id="rId9" Type="http://schemas.openxmlformats.org/officeDocument/2006/relationships/image" Target="../media/image2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67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61.png"/><Relationship Id="rId5" Type="http://schemas.openxmlformats.org/officeDocument/2006/relationships/image" Target="../media/image170.png"/><Relationship Id="rId10" Type="http://schemas.openxmlformats.org/officeDocument/2006/relationships/image" Target="../media/image260.png"/><Relationship Id="rId4" Type="http://schemas.openxmlformats.org/officeDocument/2006/relationships/image" Target="../media/image168.png"/><Relationship Id="rId9" Type="http://schemas.openxmlformats.org/officeDocument/2006/relationships/image" Target="../media/image259.png"/><Relationship Id="rId14" Type="http://schemas.openxmlformats.org/officeDocument/2006/relationships/image" Target="../media/image2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wave impedance, intrinsic impedance and 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685802" y="5699058"/>
            <a:ext cx="8045600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the wave impedance is equal to the intrinsic impedance. For example, plane wave and waves in a coaxial cable</a:t>
            </a:r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81399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136326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waves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1257300" y="4031549"/>
            <a:ext cx="304800" cy="99060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098349"/>
            <a:ext cx="232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terminal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1" y="1714606"/>
            <a:ext cx="7781544" cy="2436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size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smaller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wavelengths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431860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54505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73177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19349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04706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76958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8" y="2614940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33193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86740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19717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22212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54505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39625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down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43344" y="166768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343399" y="228600"/>
            <a:ext cx="23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TEM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Transients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41689"/>
            <a:ext cx="6553200" cy="124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" y="3200400"/>
            <a:ext cx="8610600" cy="273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43400" y="59436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Rectangular pulse is equivalent to the sum of two step functions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5562600"/>
            <a:ext cx="2159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07" y="1524000"/>
            <a:ext cx="472898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Response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1600200"/>
            <a:ext cx="258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current and voltage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3429000"/>
            <a:ext cx="215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Reflection at the load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5257800"/>
            <a:ext cx="171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 transient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1672" y="473606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5600" y="6324600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reflection coefficient</a:t>
            </a:r>
          </a:p>
          <a:p>
            <a:endParaRPr 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981200"/>
            <a:ext cx="2229052" cy="125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54" y="3839815"/>
            <a:ext cx="1414445" cy="134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1828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 = </a:t>
            </a:r>
            <a:r>
              <a:rPr lang="en-US" i="1" dirty="0" err="1">
                <a:solidFill>
                  <a:srgbClr val="FF0000"/>
                </a:solidFill>
              </a:rPr>
              <a:t>l</a:t>
            </a:r>
            <a:r>
              <a:rPr lang="en-US" i="1" dirty="0">
                <a:solidFill>
                  <a:srgbClr val="FF0000"/>
                </a:solidFill>
              </a:rPr>
              <a:t>/u</a:t>
            </a:r>
            <a:r>
              <a:rPr lang="en-US" baseline="-25000" dirty="0">
                <a:solidFill>
                  <a:srgbClr val="FF0000"/>
                </a:solidFill>
              </a:rPr>
              <a:t>p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is the time it takes the wave to travel the full length of the 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33400"/>
            <a:ext cx="1980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Voltage Wave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4495800" cy="224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9" y="2662048"/>
            <a:ext cx="8839201" cy="265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715000"/>
            <a:ext cx="7696201" cy="27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0"/>
            <a:ext cx="190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Current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381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Reflection coefficient for current is the negative of that for voltage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58" y="76200"/>
            <a:ext cx="382114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55733"/>
            <a:ext cx="7772400" cy="490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066800"/>
            <a:ext cx="2362200" cy="74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 Response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4953000"/>
            <a:ext cx="3657600" cy="114300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1600200"/>
            <a:ext cx="458537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38600"/>
            <a:ext cx="5638800" cy="81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621877"/>
            <a:ext cx="1781175" cy="75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7939" y="4038600"/>
            <a:ext cx="2446461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81000"/>
            <a:ext cx="228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Bounce Diagrams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4326" y="3809999"/>
            <a:ext cx="7717274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814" y="0"/>
            <a:ext cx="3024186" cy="383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-1"/>
            <a:ext cx="3014796" cy="385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05400" cy="677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1" y="5101398"/>
            <a:ext cx="2895600" cy="175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228" y="1219200"/>
            <a:ext cx="225634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1" y="0"/>
            <a:ext cx="3200400" cy="12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Brief 4:  </a:t>
            </a:r>
            <a:r>
              <a:rPr lang="en-US" dirty="0">
                <a:solidFill>
                  <a:srgbClr val="FF0000"/>
                </a:solidFill>
              </a:rPr>
              <a:t>EM Cancer Zapper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123" y="1524000"/>
            <a:ext cx="867575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Brief 4:  </a:t>
            </a:r>
            <a:r>
              <a:rPr lang="en-US" dirty="0">
                <a:solidFill>
                  <a:srgbClr val="FF0000"/>
                </a:solidFill>
              </a:rPr>
              <a:t>High Voltage Pulses</a:t>
            </a: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48" y="1524000"/>
            <a:ext cx="875950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17644</TotalTime>
  <Words>2700</Words>
  <Application>Microsoft Office PowerPoint</Application>
  <PresentationFormat>全屏显示(4:3)</PresentationFormat>
  <Paragraphs>477</Paragraphs>
  <Slides>100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10" baseType="lpstr">
      <vt:lpstr>华文仿宋</vt:lpstr>
      <vt:lpstr>幼圆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Transients</vt:lpstr>
      <vt:lpstr>Transient Response</vt:lpstr>
      <vt:lpstr> </vt:lpstr>
      <vt:lpstr> </vt:lpstr>
      <vt:lpstr>Steady State Response</vt:lpstr>
      <vt:lpstr> </vt:lpstr>
      <vt:lpstr>PowerPoint 演示文稿</vt:lpstr>
      <vt:lpstr>Technology Brief 4:  EM Cancer Zapper</vt:lpstr>
      <vt:lpstr>Technology Brief 4:  High Voltage Pulses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561</cp:revision>
  <cp:lastPrinted>2010-01-14T22:50:23Z</cp:lastPrinted>
  <dcterms:created xsi:type="dcterms:W3CDTF">2010-03-25T17:29:30Z</dcterms:created>
  <dcterms:modified xsi:type="dcterms:W3CDTF">2017-05-02T01:56:40Z</dcterms:modified>
</cp:coreProperties>
</file>